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1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8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3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9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02C9-B142-4F3F-B201-C808D28F8CF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EC2C-BDE6-455B-8517-1AE1BD58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9075" y="1155700"/>
            <a:ext cx="8775700" cy="44640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" name="Rectangle 4"/>
          <p:cNvSpPr/>
          <p:nvPr/>
        </p:nvSpPr>
        <p:spPr>
          <a:xfrm>
            <a:off x="4052889" y="1873405"/>
            <a:ext cx="754856" cy="3568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(K6QZL)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4412" y="4262439"/>
            <a:ext cx="528350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Safety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7" name="Rectangle 6"/>
          <p:cNvSpPr/>
          <p:nvPr/>
        </p:nvSpPr>
        <p:spPr>
          <a:xfrm>
            <a:off x="1946165" y="3215396"/>
            <a:ext cx="1063753" cy="3477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Administration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(N7GZZ)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11348" y="2437368"/>
            <a:ext cx="755489" cy="335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Comms</a:t>
            </a:r>
            <a:r>
              <a:rPr lang="en-US" sz="900" dirty="0" smtClean="0"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(KS7TAN)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99429" y="2611954"/>
            <a:ext cx="798987" cy="335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Legal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(N7SPW)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0929" y="4260851"/>
            <a:ext cx="1078886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Public Relations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(KF7SYU)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1086" y="4891089"/>
            <a:ext cx="680636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Comms</a:t>
            </a:r>
            <a:r>
              <a:rPr lang="en-US" sz="900" dirty="0" smtClean="0"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(KS7TAN</a:t>
            </a:r>
            <a:r>
              <a:rPr lang="en-US" sz="900" dirty="0" smtClean="0">
                <a:solidFill>
                  <a:schemeClr val="tx1"/>
                </a:solidFill>
              </a:rPr>
              <a:t>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0102" y="4891089"/>
            <a:ext cx="572498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PIO</a:t>
            </a:r>
            <a:r>
              <a:rPr lang="en-US" sz="900" dirty="0" smtClean="0"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70723" y="4260851"/>
            <a:ext cx="639663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Training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(KD7ADX)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6851" y="4891089"/>
            <a:ext cx="710299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cs typeface="Arial" pitchFamily="34" charset="0"/>
              </a:rPr>
              <a:t>Docs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  <a:cs typeface="Arial" pitchFamily="34" charset="0"/>
              </a:rPr>
              <a:t>(N0KWP)</a:t>
            </a:r>
            <a:endParaRPr lang="en-US" sz="9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6032" y="4891089"/>
            <a:ext cx="409728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err="1">
                <a:solidFill>
                  <a:schemeClr val="tx1"/>
                </a:solidFill>
              </a:rPr>
              <a:t>EOT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endParaRPr lang="en-US" sz="900" dirty="0" smtClean="0">
              <a:solidFill>
                <a:schemeClr val="tx1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</a:t>
            </a:r>
            <a:r>
              <a:rPr lang="en-US" sz="900" dirty="0">
                <a:solidFill>
                  <a:schemeClr val="tx1"/>
                </a:solidFill>
              </a:rPr>
              <a:t>TBD)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4583" y="4891089"/>
            <a:ext cx="738344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Licensing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(TBD)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61462" y="4262439"/>
            <a:ext cx="501099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Home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(AD7FV)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30917" y="4262439"/>
            <a:ext cx="645369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Hospital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(N7SPW)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14267" y="4264262"/>
            <a:ext cx="638957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PECOC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(KE7DX)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11296" y="3208339"/>
            <a:ext cx="842539" cy="3550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Operations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(KC5ZGG)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70990" y="4265297"/>
            <a:ext cx="969176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Maintenance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62220" y="4892834"/>
            <a:ext cx="441788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Base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56585" y="4892834"/>
            <a:ext cx="799258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Repeaters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00073" y="4892834"/>
            <a:ext cx="542777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Mobile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47736" y="4262439"/>
            <a:ext cx="542777" cy="315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Mobile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(KC5ZGG)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95750" y="1231900"/>
            <a:ext cx="673100" cy="2590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OEM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(Jay Hand)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79473" y="2235200"/>
            <a:ext cx="753027" cy="335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PIO</a:t>
            </a:r>
            <a:r>
              <a:rPr lang="en-US" sz="900" dirty="0" smtClean="0"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(TBD)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4688" y="2008187"/>
            <a:ext cx="844624" cy="335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Personnel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(TBD)</a:t>
            </a:r>
          </a:p>
        </p:txBody>
      </p:sp>
      <p:cxnSp>
        <p:nvCxnSpPr>
          <p:cNvPr id="29" name="Straight Connector 28"/>
          <p:cNvCxnSpPr>
            <a:stCxn id="26" idx="2"/>
            <a:endCxn id="5" idx="0"/>
          </p:cNvCxnSpPr>
          <p:nvPr/>
        </p:nvCxnSpPr>
        <p:spPr>
          <a:xfrm flipH="1">
            <a:off x="4430317" y="1490918"/>
            <a:ext cx="1983" cy="382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28" idx="0"/>
          </p:cNvCxnSpPr>
          <p:nvPr/>
        </p:nvCxnSpPr>
        <p:spPr>
          <a:xfrm rot="5400000">
            <a:off x="3281016" y="856902"/>
            <a:ext cx="517269" cy="17853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6" idx="2"/>
            <a:endCxn id="5" idx="0"/>
          </p:cNvCxnSpPr>
          <p:nvPr/>
        </p:nvCxnSpPr>
        <p:spPr>
          <a:xfrm rot="5400000">
            <a:off x="4240066" y="1681170"/>
            <a:ext cx="382487" cy="198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6" idx="2"/>
            <a:endCxn id="27" idx="0"/>
          </p:cNvCxnSpPr>
          <p:nvPr/>
        </p:nvCxnSpPr>
        <p:spPr>
          <a:xfrm rot="16200000" flipH="1">
            <a:off x="4672002" y="1251215"/>
            <a:ext cx="744282" cy="12236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  <a:endCxn id="7" idx="0"/>
          </p:cNvCxnSpPr>
          <p:nvPr/>
        </p:nvCxnSpPr>
        <p:spPr>
          <a:xfrm rot="5400000">
            <a:off x="2961604" y="1746683"/>
            <a:ext cx="985152" cy="1952275"/>
          </a:xfrm>
          <a:prstGeom prst="bentConnector3">
            <a:avLst>
              <a:gd name="adj1" fmla="val 860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5" idx="2"/>
            <a:endCxn id="20" idx="0"/>
          </p:cNvCxnSpPr>
          <p:nvPr/>
        </p:nvCxnSpPr>
        <p:spPr>
          <a:xfrm rot="16200000" flipH="1">
            <a:off x="4892394" y="1768166"/>
            <a:ext cx="978095" cy="1902249"/>
          </a:xfrm>
          <a:prstGeom prst="bentConnector3">
            <a:avLst>
              <a:gd name="adj1" fmla="val 870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4" idx="1"/>
            <a:endCxn id="5" idx="2"/>
          </p:cNvCxnSpPr>
          <p:nvPr/>
        </p:nvCxnSpPr>
        <p:spPr>
          <a:xfrm rot="10800000">
            <a:off x="4430317" y="2230245"/>
            <a:ext cx="869112" cy="5493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63" idx="3"/>
            <a:endCxn id="5" idx="2"/>
          </p:cNvCxnSpPr>
          <p:nvPr/>
        </p:nvCxnSpPr>
        <p:spPr>
          <a:xfrm flipV="1">
            <a:off x="4366837" y="2230244"/>
            <a:ext cx="63480" cy="37473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5" idx="2"/>
            <a:endCxn id="27" idx="1"/>
          </p:cNvCxnSpPr>
          <p:nvPr/>
        </p:nvCxnSpPr>
        <p:spPr>
          <a:xfrm rot="16200000" flipH="1">
            <a:off x="4768613" y="1891948"/>
            <a:ext cx="172565" cy="8491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7" idx="2"/>
            <a:endCxn id="9" idx="0"/>
          </p:cNvCxnSpPr>
          <p:nvPr/>
        </p:nvCxnSpPr>
        <p:spPr>
          <a:xfrm rot="5400000">
            <a:off x="1910368" y="3693176"/>
            <a:ext cx="697679" cy="43767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7" idx="2"/>
            <a:endCxn id="6" idx="0"/>
          </p:cNvCxnSpPr>
          <p:nvPr/>
        </p:nvCxnSpPr>
        <p:spPr>
          <a:xfrm rot="16200000" flipH="1">
            <a:off x="2458681" y="3582532"/>
            <a:ext cx="699267" cy="66054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7" idx="2"/>
            <a:endCxn id="13" idx="0"/>
          </p:cNvCxnSpPr>
          <p:nvPr/>
        </p:nvCxnSpPr>
        <p:spPr>
          <a:xfrm rot="16200000" flipH="1">
            <a:off x="2885459" y="3155754"/>
            <a:ext cx="697679" cy="151251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0" idx="2"/>
            <a:endCxn id="18" idx="0"/>
          </p:cNvCxnSpPr>
          <p:nvPr/>
        </p:nvCxnSpPr>
        <p:spPr>
          <a:xfrm rot="5400000">
            <a:off x="5343552" y="3273425"/>
            <a:ext cx="699064" cy="127896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2"/>
            <a:endCxn id="17" idx="0"/>
          </p:cNvCxnSpPr>
          <p:nvPr/>
        </p:nvCxnSpPr>
        <p:spPr>
          <a:xfrm rot="5400000">
            <a:off x="5672757" y="3602630"/>
            <a:ext cx="699064" cy="6205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0" idx="2"/>
            <a:endCxn id="25" idx="0"/>
          </p:cNvCxnSpPr>
          <p:nvPr/>
        </p:nvCxnSpPr>
        <p:spPr>
          <a:xfrm rot="5400000">
            <a:off x="5976314" y="3906187"/>
            <a:ext cx="699064" cy="134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0" idx="2"/>
            <a:endCxn id="21" idx="0"/>
          </p:cNvCxnSpPr>
          <p:nvPr/>
        </p:nvCxnSpPr>
        <p:spPr>
          <a:xfrm rot="16200000" flipH="1">
            <a:off x="6393111" y="3502830"/>
            <a:ext cx="701922" cy="8230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0" idx="2"/>
            <a:endCxn id="19" idx="0"/>
          </p:cNvCxnSpPr>
          <p:nvPr/>
        </p:nvCxnSpPr>
        <p:spPr>
          <a:xfrm rot="16200000" flipH="1">
            <a:off x="6832713" y="3063228"/>
            <a:ext cx="700887" cy="17011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9" idx="2"/>
            <a:endCxn id="10" idx="0"/>
          </p:cNvCxnSpPr>
          <p:nvPr/>
        </p:nvCxnSpPr>
        <p:spPr>
          <a:xfrm rot="16200000" flipH="1">
            <a:off x="1888489" y="4728174"/>
            <a:ext cx="314798" cy="1103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9" idx="2"/>
            <a:endCxn id="11" idx="0"/>
          </p:cNvCxnSpPr>
          <p:nvPr/>
        </p:nvCxnSpPr>
        <p:spPr>
          <a:xfrm rot="16200000" flipH="1">
            <a:off x="2230962" y="4385700"/>
            <a:ext cx="314798" cy="69597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3" idx="2"/>
            <a:endCxn id="15" idx="0"/>
          </p:cNvCxnSpPr>
          <p:nvPr/>
        </p:nvCxnSpPr>
        <p:spPr>
          <a:xfrm rot="5400000">
            <a:off x="3508327" y="4408861"/>
            <a:ext cx="314798" cy="64965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3" idx="2"/>
            <a:endCxn id="16" idx="0"/>
          </p:cNvCxnSpPr>
          <p:nvPr/>
        </p:nvCxnSpPr>
        <p:spPr>
          <a:xfrm rot="16200000" flipH="1">
            <a:off x="3834756" y="4732090"/>
            <a:ext cx="314798" cy="3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3" idx="2"/>
            <a:endCxn id="14" idx="0"/>
          </p:cNvCxnSpPr>
          <p:nvPr/>
        </p:nvCxnSpPr>
        <p:spPr>
          <a:xfrm rot="16200000" flipH="1">
            <a:off x="4228879" y="4337967"/>
            <a:ext cx="314798" cy="7914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377788" y="2495482"/>
            <a:ext cx="533853" cy="335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Docs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(N0KWP)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28" idx="2"/>
            <a:endCxn id="52" idx="0"/>
          </p:cNvCxnSpPr>
          <p:nvPr/>
        </p:nvCxnSpPr>
        <p:spPr>
          <a:xfrm flipH="1">
            <a:off x="2644715" y="2343405"/>
            <a:ext cx="2285" cy="152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1" idx="2"/>
            <a:endCxn id="22" idx="0"/>
          </p:cNvCxnSpPr>
          <p:nvPr/>
        </p:nvCxnSpPr>
        <p:spPr>
          <a:xfrm rot="5400000">
            <a:off x="6663298" y="4400553"/>
            <a:ext cx="312097" cy="67246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1" idx="2"/>
            <a:endCxn id="23" idx="0"/>
          </p:cNvCxnSpPr>
          <p:nvPr/>
        </p:nvCxnSpPr>
        <p:spPr>
          <a:xfrm rot="16200000" flipH="1">
            <a:off x="6999848" y="4736467"/>
            <a:ext cx="312097" cy="63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1" idx="2"/>
            <a:endCxn id="24" idx="0"/>
          </p:cNvCxnSpPr>
          <p:nvPr/>
        </p:nvCxnSpPr>
        <p:spPr>
          <a:xfrm rot="16200000" flipH="1">
            <a:off x="7357472" y="4378843"/>
            <a:ext cx="312097" cy="71588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41956" y="4262439"/>
            <a:ext cx="781624" cy="315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9144" rIns="45720" bIns="9144"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Personnel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(TBD)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8" name="Elbow Connector 57"/>
          <p:cNvCxnSpPr>
            <a:stCxn id="7" idx="2"/>
            <a:endCxn id="57" idx="0"/>
          </p:cNvCxnSpPr>
          <p:nvPr/>
        </p:nvCxnSpPr>
        <p:spPr>
          <a:xfrm rot="5400000">
            <a:off x="1355772" y="3140168"/>
            <a:ext cx="699267" cy="154527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1813824" y="1628738"/>
            <a:ext cx="5037826" cy="2022512"/>
          </a:xfrm>
          <a:custGeom>
            <a:avLst/>
            <a:gdLst>
              <a:gd name="connsiteX0" fmla="*/ 590550 w 5095875"/>
              <a:gd name="connsiteY0" fmla="*/ 19050 h 2409825"/>
              <a:gd name="connsiteX1" fmla="*/ 4086225 w 5095875"/>
              <a:gd name="connsiteY1" fmla="*/ 0 h 2409825"/>
              <a:gd name="connsiteX2" fmla="*/ 4076700 w 5095875"/>
              <a:gd name="connsiteY2" fmla="*/ 1524000 h 2409825"/>
              <a:gd name="connsiteX3" fmla="*/ 5029200 w 5095875"/>
              <a:gd name="connsiteY3" fmla="*/ 1514475 h 2409825"/>
              <a:gd name="connsiteX4" fmla="*/ 5095875 w 5095875"/>
              <a:gd name="connsiteY4" fmla="*/ 2409825 h 2409825"/>
              <a:gd name="connsiteX5" fmla="*/ 0 w 5095875"/>
              <a:gd name="connsiteY5" fmla="*/ 2333625 h 2409825"/>
              <a:gd name="connsiteX6" fmla="*/ 38100 w 5095875"/>
              <a:gd name="connsiteY6" fmla="*/ 47625 h 2409825"/>
              <a:gd name="connsiteX7" fmla="*/ 590550 w 5095875"/>
              <a:gd name="connsiteY7" fmla="*/ 19050 h 2409825"/>
              <a:gd name="connsiteX0" fmla="*/ 38100 w 5095875"/>
              <a:gd name="connsiteY0" fmla="*/ 47625 h 2409825"/>
              <a:gd name="connsiteX1" fmla="*/ 4086225 w 5095875"/>
              <a:gd name="connsiteY1" fmla="*/ 0 h 2409825"/>
              <a:gd name="connsiteX2" fmla="*/ 4076700 w 5095875"/>
              <a:gd name="connsiteY2" fmla="*/ 1524000 h 2409825"/>
              <a:gd name="connsiteX3" fmla="*/ 5029200 w 5095875"/>
              <a:gd name="connsiteY3" fmla="*/ 1514475 h 2409825"/>
              <a:gd name="connsiteX4" fmla="*/ 5095875 w 5095875"/>
              <a:gd name="connsiteY4" fmla="*/ 2409825 h 2409825"/>
              <a:gd name="connsiteX5" fmla="*/ 0 w 5095875"/>
              <a:gd name="connsiteY5" fmla="*/ 2333625 h 2409825"/>
              <a:gd name="connsiteX6" fmla="*/ 38100 w 5095875"/>
              <a:gd name="connsiteY6" fmla="*/ 47625 h 2409825"/>
              <a:gd name="connsiteX0" fmla="*/ 0 w 5124450"/>
              <a:gd name="connsiteY0" fmla="*/ 0 h 2466975"/>
              <a:gd name="connsiteX1" fmla="*/ 4114800 w 5124450"/>
              <a:gd name="connsiteY1" fmla="*/ 57150 h 2466975"/>
              <a:gd name="connsiteX2" fmla="*/ 4105275 w 5124450"/>
              <a:gd name="connsiteY2" fmla="*/ 1581150 h 2466975"/>
              <a:gd name="connsiteX3" fmla="*/ 5057775 w 5124450"/>
              <a:gd name="connsiteY3" fmla="*/ 1571625 h 2466975"/>
              <a:gd name="connsiteX4" fmla="*/ 5124450 w 5124450"/>
              <a:gd name="connsiteY4" fmla="*/ 2466975 h 2466975"/>
              <a:gd name="connsiteX5" fmla="*/ 28575 w 5124450"/>
              <a:gd name="connsiteY5" fmla="*/ 2390775 h 2466975"/>
              <a:gd name="connsiteX6" fmla="*/ 0 w 5124450"/>
              <a:gd name="connsiteY6" fmla="*/ 0 h 2466975"/>
              <a:gd name="connsiteX0" fmla="*/ 0 w 5124450"/>
              <a:gd name="connsiteY0" fmla="*/ 0 h 2466975"/>
              <a:gd name="connsiteX1" fmla="*/ 4095750 w 5124450"/>
              <a:gd name="connsiteY1" fmla="*/ 114300 h 2466975"/>
              <a:gd name="connsiteX2" fmla="*/ 4105275 w 5124450"/>
              <a:gd name="connsiteY2" fmla="*/ 1581150 h 2466975"/>
              <a:gd name="connsiteX3" fmla="*/ 5057775 w 5124450"/>
              <a:gd name="connsiteY3" fmla="*/ 1571625 h 2466975"/>
              <a:gd name="connsiteX4" fmla="*/ 5124450 w 5124450"/>
              <a:gd name="connsiteY4" fmla="*/ 2466975 h 2466975"/>
              <a:gd name="connsiteX5" fmla="*/ 28575 w 5124450"/>
              <a:gd name="connsiteY5" fmla="*/ 2390775 h 2466975"/>
              <a:gd name="connsiteX6" fmla="*/ 0 w 5124450"/>
              <a:gd name="connsiteY6" fmla="*/ 0 h 2466975"/>
              <a:gd name="connsiteX0" fmla="*/ 9525 w 5095875"/>
              <a:gd name="connsiteY0" fmla="*/ 9525 h 2352675"/>
              <a:gd name="connsiteX1" fmla="*/ 4067175 w 5095875"/>
              <a:gd name="connsiteY1" fmla="*/ 0 h 2352675"/>
              <a:gd name="connsiteX2" fmla="*/ 4076700 w 5095875"/>
              <a:gd name="connsiteY2" fmla="*/ 1466850 h 2352675"/>
              <a:gd name="connsiteX3" fmla="*/ 5029200 w 5095875"/>
              <a:gd name="connsiteY3" fmla="*/ 1457325 h 2352675"/>
              <a:gd name="connsiteX4" fmla="*/ 5095875 w 5095875"/>
              <a:gd name="connsiteY4" fmla="*/ 2352675 h 2352675"/>
              <a:gd name="connsiteX5" fmla="*/ 0 w 5095875"/>
              <a:gd name="connsiteY5" fmla="*/ 2276475 h 2352675"/>
              <a:gd name="connsiteX6" fmla="*/ 9525 w 5095875"/>
              <a:gd name="connsiteY6" fmla="*/ 9525 h 2352675"/>
              <a:gd name="connsiteX0" fmla="*/ 9525 w 5095875"/>
              <a:gd name="connsiteY0" fmla="*/ 9525 h 2276475"/>
              <a:gd name="connsiteX1" fmla="*/ 4067175 w 5095875"/>
              <a:gd name="connsiteY1" fmla="*/ 0 h 2276475"/>
              <a:gd name="connsiteX2" fmla="*/ 4076700 w 5095875"/>
              <a:gd name="connsiteY2" fmla="*/ 1466850 h 2276475"/>
              <a:gd name="connsiteX3" fmla="*/ 5029200 w 5095875"/>
              <a:gd name="connsiteY3" fmla="*/ 1457325 h 2276475"/>
              <a:gd name="connsiteX4" fmla="*/ 5095875 w 5095875"/>
              <a:gd name="connsiteY4" fmla="*/ 2257425 h 2276475"/>
              <a:gd name="connsiteX5" fmla="*/ 0 w 5095875"/>
              <a:gd name="connsiteY5" fmla="*/ 2276475 h 2276475"/>
              <a:gd name="connsiteX6" fmla="*/ 9525 w 5095875"/>
              <a:gd name="connsiteY6" fmla="*/ 9525 h 2276475"/>
              <a:gd name="connsiteX0" fmla="*/ 9525 w 5095875"/>
              <a:gd name="connsiteY0" fmla="*/ 9525 h 2276475"/>
              <a:gd name="connsiteX1" fmla="*/ 4067175 w 5095875"/>
              <a:gd name="connsiteY1" fmla="*/ 0 h 2276475"/>
              <a:gd name="connsiteX2" fmla="*/ 4076700 w 5095875"/>
              <a:gd name="connsiteY2" fmla="*/ 1466850 h 2276475"/>
              <a:gd name="connsiteX3" fmla="*/ 5095875 w 5095875"/>
              <a:gd name="connsiteY3" fmla="*/ 1457325 h 2276475"/>
              <a:gd name="connsiteX4" fmla="*/ 5095875 w 5095875"/>
              <a:gd name="connsiteY4" fmla="*/ 2257425 h 2276475"/>
              <a:gd name="connsiteX5" fmla="*/ 0 w 5095875"/>
              <a:gd name="connsiteY5" fmla="*/ 2276475 h 2276475"/>
              <a:gd name="connsiteX6" fmla="*/ 9525 w 5095875"/>
              <a:gd name="connsiteY6" fmla="*/ 9525 h 2276475"/>
              <a:gd name="connsiteX0" fmla="*/ 9525 w 5095875"/>
              <a:gd name="connsiteY0" fmla="*/ 9525 h 2276475"/>
              <a:gd name="connsiteX1" fmla="*/ 4067175 w 5095875"/>
              <a:gd name="connsiteY1" fmla="*/ 0 h 2276475"/>
              <a:gd name="connsiteX2" fmla="*/ 5095875 w 5095875"/>
              <a:gd name="connsiteY2" fmla="*/ 1457325 h 2276475"/>
              <a:gd name="connsiteX3" fmla="*/ 5095875 w 5095875"/>
              <a:gd name="connsiteY3" fmla="*/ 2257425 h 2276475"/>
              <a:gd name="connsiteX4" fmla="*/ 0 w 5095875"/>
              <a:gd name="connsiteY4" fmla="*/ 2276475 h 2276475"/>
              <a:gd name="connsiteX5" fmla="*/ 9525 w 5095875"/>
              <a:gd name="connsiteY5" fmla="*/ 9525 h 2276475"/>
              <a:gd name="connsiteX0" fmla="*/ 9525 w 5095875"/>
              <a:gd name="connsiteY0" fmla="*/ 9525 h 2276475"/>
              <a:gd name="connsiteX1" fmla="*/ 5081588 w 5095875"/>
              <a:gd name="connsiteY1" fmla="*/ 0 h 2276475"/>
              <a:gd name="connsiteX2" fmla="*/ 5095875 w 5095875"/>
              <a:gd name="connsiteY2" fmla="*/ 1457325 h 2276475"/>
              <a:gd name="connsiteX3" fmla="*/ 5095875 w 5095875"/>
              <a:gd name="connsiteY3" fmla="*/ 2257425 h 2276475"/>
              <a:gd name="connsiteX4" fmla="*/ 0 w 5095875"/>
              <a:gd name="connsiteY4" fmla="*/ 2276475 h 2276475"/>
              <a:gd name="connsiteX5" fmla="*/ 9525 w 5095875"/>
              <a:gd name="connsiteY5" fmla="*/ 9525 h 2276475"/>
              <a:gd name="connsiteX0" fmla="*/ 14254 w 5095875"/>
              <a:gd name="connsiteY0" fmla="*/ 0 h 2276513"/>
              <a:gd name="connsiteX1" fmla="*/ 5081588 w 5095875"/>
              <a:gd name="connsiteY1" fmla="*/ 38 h 2276513"/>
              <a:gd name="connsiteX2" fmla="*/ 5095875 w 5095875"/>
              <a:gd name="connsiteY2" fmla="*/ 1457363 h 2276513"/>
              <a:gd name="connsiteX3" fmla="*/ 5095875 w 5095875"/>
              <a:gd name="connsiteY3" fmla="*/ 2257463 h 2276513"/>
              <a:gd name="connsiteX4" fmla="*/ 0 w 5095875"/>
              <a:gd name="connsiteY4" fmla="*/ 2276513 h 2276513"/>
              <a:gd name="connsiteX5" fmla="*/ 14254 w 5095875"/>
              <a:gd name="connsiteY5" fmla="*/ 0 h 227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5875" h="2276513">
                <a:moveTo>
                  <a:pt x="14254" y="0"/>
                </a:moveTo>
                <a:lnTo>
                  <a:pt x="5081588" y="38"/>
                </a:lnTo>
                <a:lnTo>
                  <a:pt x="5095875" y="1457363"/>
                </a:lnTo>
                <a:lnTo>
                  <a:pt x="5095875" y="2257463"/>
                </a:lnTo>
                <a:lnTo>
                  <a:pt x="0" y="2276513"/>
                </a:lnTo>
                <a:cubicBezTo>
                  <a:pt x="4751" y="1517675"/>
                  <a:pt x="9503" y="758838"/>
                  <a:pt x="14254" y="0"/>
                </a:cubicBezTo>
                <a:close/>
              </a:path>
            </a:pathLst>
          </a:custGeom>
          <a:noFill/>
          <a:ln w="28575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03018" y="3465107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FFFF00"/>
                </a:solidFill>
              </a:rPr>
              <a:t>Senior Staff</a:t>
            </a:r>
            <a:endParaRPr lang="en-US" sz="900" b="1" dirty="0">
              <a:solidFill>
                <a:srgbClr val="FFFF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1764" y="1628078"/>
            <a:ext cx="8084232" cy="3032821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200" b="1" dirty="0" smtClean="0">
                <a:solidFill>
                  <a:srgbClr val="FFC000"/>
                </a:solidFill>
              </a:rPr>
              <a:t>Leadership Council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36730" y="3994480"/>
            <a:ext cx="8499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7030A0"/>
                </a:solidFill>
              </a:rPr>
              <a:t>Team Leaders</a:t>
            </a:r>
            <a:endParaRPr lang="en-US" sz="900" b="1" dirty="0">
              <a:solidFill>
                <a:srgbClr val="7030A0"/>
              </a:solidFill>
            </a:endParaRPr>
          </a:p>
        </p:txBody>
      </p:sp>
      <p:sp>
        <p:nvSpPr>
          <p:cNvPr id="66" name="Can 65"/>
          <p:cNvSpPr/>
          <p:nvPr/>
        </p:nvSpPr>
        <p:spPr>
          <a:xfrm rot="5400000">
            <a:off x="4467225" y="3549650"/>
            <a:ext cx="501650" cy="5365750"/>
          </a:xfrm>
          <a:prstGeom prst="can">
            <a:avLst>
              <a:gd name="adj" fmla="val 19937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OEMCOMM Organization</a:t>
            </a:r>
            <a:endParaRPr lang="en-US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827062" y="4799477"/>
            <a:ext cx="741490" cy="430070"/>
            <a:chOff x="756419" y="5705864"/>
            <a:chExt cx="741490" cy="27695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Rectangle 11"/>
            <p:cNvSpPr/>
            <p:nvPr/>
          </p:nvSpPr>
          <p:spPr>
            <a:xfrm>
              <a:off x="844525" y="5705864"/>
              <a:ext cx="653384" cy="20313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tIns="9144" rIns="45720" bIns="9144" rtlCol="0" anchor="ctr">
              <a:noAutofit/>
            </a:bodyPr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Liaisons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06425" y="5739201"/>
              <a:ext cx="653384" cy="20313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tIns="9144" rIns="45720" bIns="9144" rtlCol="0" anchor="ctr">
              <a:noAutofit/>
            </a:bodyPr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Liaisons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56419" y="5779682"/>
              <a:ext cx="653384" cy="20313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tIns="9144" rIns="45720" bIns="9144" rtlCol="0" anchor="ctr">
              <a:noAutofit/>
            </a:bodyPr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Liaisons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(TBD)</a:t>
              </a:r>
            </a:p>
          </p:txBody>
        </p:sp>
      </p:grpSp>
      <p:cxnSp>
        <p:nvCxnSpPr>
          <p:cNvPr id="46" name="Elbow Connector 45"/>
          <p:cNvCxnSpPr>
            <a:stCxn id="9" idx="2"/>
            <a:endCxn id="121" idx="0"/>
          </p:cNvCxnSpPr>
          <p:nvPr/>
        </p:nvCxnSpPr>
        <p:spPr>
          <a:xfrm rot="5400000">
            <a:off x="1428155" y="4301890"/>
            <a:ext cx="337816" cy="88661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482600" y="4025900"/>
            <a:ext cx="8089900" cy="635001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Raytheon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SCK, DPC</dc:creator>
  <cp:lastModifiedBy>SCK, DPC</cp:lastModifiedBy>
  <cp:revision>1</cp:revision>
  <dcterms:created xsi:type="dcterms:W3CDTF">2013-09-03T19:13:55Z</dcterms:created>
  <dcterms:modified xsi:type="dcterms:W3CDTF">2013-09-03T19:14:22Z</dcterms:modified>
</cp:coreProperties>
</file>